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8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E5F2-A3F4-46DC-AC47-9055061245D7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0D90-E615-4F42-8D26-A9C1E21FF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81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E5F2-A3F4-46DC-AC47-9055061245D7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0D90-E615-4F42-8D26-A9C1E21FF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96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E5F2-A3F4-46DC-AC47-9055061245D7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0D90-E615-4F42-8D26-A9C1E21FF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75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E5F2-A3F4-46DC-AC47-9055061245D7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0D90-E615-4F42-8D26-A9C1E21FF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776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E5F2-A3F4-46DC-AC47-9055061245D7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0D90-E615-4F42-8D26-A9C1E21FF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586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E5F2-A3F4-46DC-AC47-9055061245D7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0D90-E615-4F42-8D26-A9C1E21FF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86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E5F2-A3F4-46DC-AC47-9055061245D7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0D90-E615-4F42-8D26-A9C1E21FF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706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E5F2-A3F4-46DC-AC47-9055061245D7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0D90-E615-4F42-8D26-A9C1E21FF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590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E5F2-A3F4-46DC-AC47-9055061245D7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0D90-E615-4F42-8D26-A9C1E21FF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59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E5F2-A3F4-46DC-AC47-9055061245D7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0D90-E615-4F42-8D26-A9C1E21FF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14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E5F2-A3F4-46DC-AC47-9055061245D7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0D90-E615-4F42-8D26-A9C1E21FF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47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2E5F2-A3F4-46DC-AC47-9055061245D7}" type="datetimeFigureOut">
              <a:rPr kumimoji="1" lang="ja-JP" altLang="en-US" smtClean="0"/>
              <a:t>2018/8/21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60D90-E615-4F42-8D26-A9C1E21FF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93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412776" y="1712640"/>
            <a:ext cx="4104456" cy="66247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1412776" y="1136576"/>
            <a:ext cx="0" cy="6017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5517232" y="1136576"/>
            <a:ext cx="0" cy="6017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412776" y="1352600"/>
            <a:ext cx="4104456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924944" y="978623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90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cm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1556792" y="1856656"/>
            <a:ext cx="93610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1617121" y="2330675"/>
            <a:ext cx="3684087" cy="55026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8" name="グループ化 37"/>
          <p:cNvGrpSpPr/>
          <p:nvPr/>
        </p:nvGrpSpPr>
        <p:grpSpPr>
          <a:xfrm>
            <a:off x="5517232" y="1712640"/>
            <a:ext cx="576064" cy="6624736"/>
            <a:chOff x="5517232" y="1712640"/>
            <a:chExt cx="288032" cy="6624736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5517232" y="1712640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5517232" y="8337376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直線コネクタ 16"/>
          <p:cNvCxnSpPr/>
          <p:nvPr/>
        </p:nvCxnSpPr>
        <p:spPr>
          <a:xfrm>
            <a:off x="5805264" y="1738357"/>
            <a:ext cx="0" cy="6599019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5589240" y="4471010"/>
            <a:ext cx="87075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180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cm</a:t>
            </a:r>
            <a:endParaRPr kumimoji="1" lang="ja-JP" altLang="en-US" dirty="0"/>
          </a:p>
        </p:txBody>
      </p:sp>
      <p:cxnSp>
        <p:nvCxnSpPr>
          <p:cNvPr id="21" name="直線コネクタ 20"/>
          <p:cNvCxnSpPr/>
          <p:nvPr/>
        </p:nvCxnSpPr>
        <p:spPr>
          <a:xfrm>
            <a:off x="1700808" y="7113240"/>
            <a:ext cx="3600400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4869160" y="2330675"/>
            <a:ext cx="0" cy="5502645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2679174" y="6744492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within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85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cm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742088" y="6014969"/>
            <a:ext cx="15151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dirty="0"/>
              <a:t>w</a:t>
            </a:r>
            <a:r>
              <a:rPr kumimoji="1" lang="en-US" altLang="ja-JP" dirty="0" smtClean="0"/>
              <a:t>ithin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150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cm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556792" y="1856656"/>
            <a:ext cx="9434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Poster</a:t>
            </a:r>
            <a:r>
              <a:rPr kumimoji="1" lang="ja-JP" altLang="en-US" sz="1400" dirty="0" smtClean="0"/>
              <a:t> </a:t>
            </a:r>
            <a:r>
              <a:rPr kumimoji="1" lang="en-US" altLang="ja-JP" sz="1400" dirty="0" smtClean="0"/>
              <a:t>No.</a:t>
            </a:r>
            <a:endParaRPr kumimoji="1" lang="ja-JP" altLang="en-US" sz="1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938960" y="1785969"/>
            <a:ext cx="2506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Poster</a:t>
            </a:r>
            <a:r>
              <a:rPr kumimoji="1" lang="ja-JP" altLang="en-US" sz="1600" dirty="0" smtClean="0"/>
              <a:t> </a:t>
            </a:r>
            <a:r>
              <a:rPr kumimoji="1" lang="en-US" altLang="ja-JP" sz="1600" dirty="0" smtClean="0"/>
              <a:t>No.</a:t>
            </a:r>
            <a:r>
              <a:rPr kumimoji="1" lang="ja-JP" altLang="en-US" sz="1600" dirty="0" smtClean="0"/>
              <a:t> </a:t>
            </a:r>
            <a:r>
              <a:rPr kumimoji="1" lang="en-US" altLang="ja-JP" sz="1600" dirty="0" smtClean="0"/>
              <a:t>will</a:t>
            </a:r>
            <a:r>
              <a:rPr kumimoji="1" lang="ja-JP" altLang="en-US" sz="1600" dirty="0" smtClean="0"/>
              <a:t> </a:t>
            </a:r>
            <a:r>
              <a:rPr kumimoji="1" lang="en-US" altLang="ja-JP" sz="1600" dirty="0" smtClean="0"/>
              <a:t>be</a:t>
            </a:r>
            <a:r>
              <a:rPr kumimoji="1" lang="ja-JP" altLang="en-US" sz="1600" dirty="0" smtClean="0"/>
              <a:t> </a:t>
            </a:r>
            <a:r>
              <a:rPr kumimoji="1" lang="en-US" altLang="ja-JP" sz="1600" dirty="0" smtClean="0"/>
              <a:t>prepared</a:t>
            </a:r>
            <a:r>
              <a:rPr lang="en-US" altLang="ja-JP" sz="1600" dirty="0"/>
              <a:t>.</a:t>
            </a:r>
            <a:endParaRPr kumimoji="1" lang="ja-JP" altLang="en-US" sz="1600" dirty="0"/>
          </a:p>
        </p:txBody>
      </p:sp>
      <p:cxnSp>
        <p:nvCxnSpPr>
          <p:cNvPr id="32" name="直線矢印コネクタ 31"/>
          <p:cNvCxnSpPr>
            <a:endCxn id="27" idx="3"/>
          </p:cNvCxnSpPr>
          <p:nvPr/>
        </p:nvCxnSpPr>
        <p:spPr>
          <a:xfrm flipH="1">
            <a:off x="2500192" y="1970635"/>
            <a:ext cx="424752" cy="3991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グループ化 36"/>
          <p:cNvGrpSpPr/>
          <p:nvPr/>
        </p:nvGrpSpPr>
        <p:grpSpPr>
          <a:xfrm>
            <a:off x="1700808" y="2545685"/>
            <a:ext cx="3456384" cy="584776"/>
            <a:chOff x="1700808" y="2545685"/>
            <a:chExt cx="3456384" cy="584776"/>
          </a:xfrm>
        </p:grpSpPr>
        <p:sp>
          <p:nvSpPr>
            <p:cNvPr id="35" name="テキスト ボックス 34"/>
            <p:cNvSpPr txBox="1"/>
            <p:nvPr/>
          </p:nvSpPr>
          <p:spPr>
            <a:xfrm>
              <a:off x="1700808" y="2545685"/>
              <a:ext cx="3456384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/>
                <a:t>Title:</a:t>
              </a:r>
              <a:r>
                <a:rPr kumimoji="1" lang="ja-JP" altLang="en-US" sz="1400" dirty="0" smtClean="0"/>
                <a:t> </a:t>
              </a:r>
              <a:r>
                <a:rPr kumimoji="1" lang="en-US" altLang="ja-JP" sz="1400" dirty="0" smtClean="0"/>
                <a:t>about</a:t>
              </a:r>
              <a:r>
                <a:rPr kumimoji="1" lang="ja-JP" altLang="en-US" sz="1400" dirty="0" smtClean="0"/>
                <a:t> </a:t>
              </a:r>
              <a:r>
                <a:rPr kumimoji="1" lang="en-US" altLang="ja-JP" sz="1400" dirty="0" smtClean="0"/>
                <a:t>72</a:t>
              </a:r>
              <a:r>
                <a:rPr kumimoji="1" lang="ja-JP" altLang="en-US" sz="1400" dirty="0" smtClean="0"/>
                <a:t> </a:t>
              </a:r>
              <a:r>
                <a:rPr kumimoji="1" lang="en-US" altLang="ja-JP" sz="1400" dirty="0" smtClean="0"/>
                <a:t>points</a:t>
              </a:r>
              <a:endParaRPr kumimoji="1" lang="ja-JP" altLang="en-US" sz="1400" dirty="0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1700808" y="2853462"/>
              <a:ext cx="345638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 smtClean="0"/>
                <a:t>Name,</a:t>
              </a:r>
              <a:r>
                <a:rPr kumimoji="1" lang="ja-JP" altLang="en-US" sz="1200" dirty="0" smtClean="0"/>
                <a:t> </a:t>
              </a:r>
              <a:r>
                <a:rPr kumimoji="1" lang="en-US" altLang="ja-JP" sz="1200" dirty="0" smtClean="0"/>
                <a:t>Affiliation,</a:t>
              </a:r>
              <a:r>
                <a:rPr kumimoji="1" lang="ja-JP" altLang="en-US" sz="1200" dirty="0" smtClean="0"/>
                <a:t> </a:t>
              </a:r>
              <a:r>
                <a:rPr kumimoji="1" lang="en-US" altLang="ja-JP" sz="1200" dirty="0" smtClean="0"/>
                <a:t>E-mail</a:t>
              </a:r>
              <a:r>
                <a:rPr kumimoji="1" lang="ja-JP" altLang="en-US" sz="1200" dirty="0" smtClean="0"/>
                <a:t> </a:t>
              </a:r>
              <a:r>
                <a:rPr lang="en-US" altLang="ja-JP" sz="1200" dirty="0" smtClean="0"/>
                <a:t>etc.:</a:t>
              </a:r>
              <a:r>
                <a:rPr lang="ja-JP" altLang="en-US" sz="1200" dirty="0" smtClean="0"/>
                <a:t> </a:t>
              </a:r>
              <a:r>
                <a:rPr lang="en-US" altLang="ja-JP" sz="1200" dirty="0" smtClean="0"/>
                <a:t>about</a:t>
              </a:r>
              <a:r>
                <a:rPr lang="ja-JP" altLang="en-US" sz="1200" dirty="0" smtClean="0"/>
                <a:t> </a:t>
              </a:r>
              <a:r>
                <a:rPr lang="en-US" altLang="ja-JP" sz="1200" dirty="0" smtClean="0"/>
                <a:t>42</a:t>
              </a:r>
              <a:r>
                <a:rPr lang="ja-JP" altLang="en-US" sz="1200" dirty="0" smtClean="0"/>
                <a:t> </a:t>
              </a:r>
              <a:r>
                <a:rPr lang="en-US" altLang="ja-JP" sz="1200" dirty="0" smtClean="0"/>
                <a:t>points</a:t>
              </a:r>
              <a:endParaRPr kumimoji="1" lang="ja-JP" altLang="en-US" sz="1200" dirty="0"/>
            </a:p>
          </p:txBody>
        </p:sp>
      </p:grpSp>
      <p:sp>
        <p:nvSpPr>
          <p:cNvPr id="40" name="テキスト ボックス 39"/>
          <p:cNvSpPr txBox="1"/>
          <p:nvPr/>
        </p:nvSpPr>
        <p:spPr>
          <a:xfrm>
            <a:off x="1700809" y="3505953"/>
            <a:ext cx="2952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Text:</a:t>
            </a:r>
            <a:r>
              <a:rPr lang="ja-JP" altLang="en-US" sz="1400" dirty="0" smtClean="0"/>
              <a:t> </a:t>
            </a:r>
            <a:r>
              <a:rPr lang="en-US" altLang="ja-JP" sz="1400" dirty="0" smtClean="0"/>
              <a:t>The</a:t>
            </a:r>
            <a:r>
              <a:rPr lang="ja-JP" altLang="en-US" sz="1400" dirty="0" smtClean="0"/>
              <a:t> </a:t>
            </a:r>
            <a:r>
              <a:rPr lang="en-US" altLang="ja-JP" sz="1400" dirty="0" smtClean="0"/>
              <a:t>size</a:t>
            </a:r>
            <a:r>
              <a:rPr lang="ja-JP" altLang="en-US" sz="1400" dirty="0" smtClean="0"/>
              <a:t> </a:t>
            </a:r>
            <a:r>
              <a:rPr lang="en-US" altLang="ja-JP" sz="1400" dirty="0" smtClean="0"/>
              <a:t>should</a:t>
            </a:r>
            <a:r>
              <a:rPr lang="ja-JP" altLang="en-US" sz="1400" dirty="0" smtClean="0"/>
              <a:t> </a:t>
            </a:r>
            <a:r>
              <a:rPr lang="en-US" altLang="ja-JP" sz="1400" dirty="0" smtClean="0"/>
              <a:t>be</a:t>
            </a:r>
            <a:r>
              <a:rPr lang="ja-JP" altLang="en-US" sz="1400" dirty="0" smtClean="0"/>
              <a:t> </a:t>
            </a:r>
            <a:r>
              <a:rPr lang="en-US" altLang="ja-JP" sz="1400" dirty="0" smtClean="0"/>
              <a:t>more</a:t>
            </a:r>
            <a:r>
              <a:rPr lang="ja-JP" altLang="en-US" sz="1400" dirty="0" smtClean="0"/>
              <a:t> </a:t>
            </a:r>
            <a:r>
              <a:rPr lang="en-US" altLang="ja-JP" sz="1400" dirty="0" smtClean="0"/>
              <a:t>than</a:t>
            </a:r>
            <a:r>
              <a:rPr lang="ja-JP" altLang="en-US" sz="1400" dirty="0" smtClean="0"/>
              <a:t> </a:t>
            </a:r>
            <a:r>
              <a:rPr lang="en-US" altLang="ja-JP" sz="1400" dirty="0" smtClean="0"/>
              <a:t>12</a:t>
            </a:r>
            <a:r>
              <a:rPr lang="ja-JP" altLang="en-US" sz="1400" dirty="0" smtClean="0"/>
              <a:t> </a:t>
            </a:r>
            <a:r>
              <a:rPr lang="en-US" altLang="ja-JP" sz="1400" dirty="0" smtClean="0"/>
              <a:t>points</a:t>
            </a:r>
            <a:endParaRPr kumimoji="1" lang="ja-JP" altLang="en-US" sz="14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700809" y="4109723"/>
            <a:ext cx="3133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Please briefly describe purpose, method, result, consideration, conclusion </a:t>
            </a:r>
            <a:r>
              <a:rPr lang="en-US" altLang="ja-JP" sz="1400" dirty="0" smtClean="0"/>
              <a:t>etc.</a:t>
            </a:r>
            <a:endParaRPr kumimoji="1" lang="ja-JP" altLang="en-US" sz="14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700809" y="4685370"/>
            <a:ext cx="3133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Please explain with use of Figures.</a:t>
            </a:r>
            <a:endParaRPr kumimoji="1" lang="ja-JP" altLang="en-US" sz="14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718137" y="5079423"/>
            <a:ext cx="3133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Pushpins are available at the </a:t>
            </a:r>
            <a:r>
              <a:rPr lang="en-US" altLang="ja-JP" sz="1400" dirty="0" smtClean="0"/>
              <a:t>symposium.</a:t>
            </a:r>
            <a:endParaRPr kumimoji="1" lang="ja-JP" altLang="en-US" sz="14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268760" y="704528"/>
            <a:ext cx="69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Panel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609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74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iida</dc:creator>
  <cp:lastModifiedBy>Windows ユーザー</cp:lastModifiedBy>
  <cp:revision>7</cp:revision>
  <dcterms:created xsi:type="dcterms:W3CDTF">2018-08-21T08:18:48Z</dcterms:created>
  <dcterms:modified xsi:type="dcterms:W3CDTF">2018-08-21T13:37:34Z</dcterms:modified>
</cp:coreProperties>
</file>