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8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1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6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75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77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86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70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9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59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1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7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2E5F2-A3F4-46DC-AC47-9055061245D7}" type="datetimeFigureOut">
              <a:rPr kumimoji="1" lang="ja-JP" altLang="en-US" smtClean="0"/>
              <a:t>2018/8/21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60D90-E615-4F42-8D26-A9C1E21FF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3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412776" y="1712640"/>
            <a:ext cx="4104456" cy="66247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412776" y="1136576"/>
            <a:ext cx="0" cy="6017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5517232" y="1136576"/>
            <a:ext cx="0" cy="6017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412776" y="1352600"/>
            <a:ext cx="4104456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924944" y="978623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90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556792" y="1856656"/>
            <a:ext cx="93610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617121" y="2330675"/>
            <a:ext cx="3684087" cy="55026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5517232" y="1712640"/>
            <a:ext cx="576064" cy="6624736"/>
            <a:chOff x="5517232" y="1712640"/>
            <a:chExt cx="288032" cy="6624736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5517232" y="1712640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5517232" y="8337376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コネクタ 16"/>
          <p:cNvCxnSpPr/>
          <p:nvPr/>
        </p:nvCxnSpPr>
        <p:spPr>
          <a:xfrm>
            <a:off x="5805264" y="1738357"/>
            <a:ext cx="0" cy="6599019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589240" y="4471010"/>
            <a:ext cx="87075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180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cm</a:t>
            </a:r>
            <a:endParaRPr kumimoji="1"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700808" y="7113240"/>
            <a:ext cx="36004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869160" y="2330675"/>
            <a:ext cx="0" cy="5502645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679174" y="6744492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within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85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cm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42088" y="6014969"/>
            <a:ext cx="15151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w</a:t>
            </a:r>
            <a:r>
              <a:rPr kumimoji="1" lang="en-US" altLang="ja-JP" dirty="0" smtClean="0"/>
              <a:t>ithin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150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cm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56792" y="1856656"/>
            <a:ext cx="94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Poster</a:t>
            </a:r>
            <a:r>
              <a:rPr kumimoji="1" lang="ja-JP" altLang="en-US" sz="1400" dirty="0" smtClean="0"/>
              <a:t> </a:t>
            </a:r>
            <a:r>
              <a:rPr kumimoji="1" lang="en-US" altLang="ja-JP" sz="1400" dirty="0" smtClean="0"/>
              <a:t>No.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38960" y="1785969"/>
            <a:ext cx="2506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Poster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No.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will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be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prepared</a:t>
            </a:r>
            <a:r>
              <a:rPr lang="en-US" altLang="ja-JP" sz="1600" dirty="0"/>
              <a:t>.</a:t>
            </a:r>
            <a:endParaRPr kumimoji="1" lang="ja-JP" altLang="en-US" sz="1600" dirty="0"/>
          </a:p>
        </p:txBody>
      </p:sp>
      <p:cxnSp>
        <p:nvCxnSpPr>
          <p:cNvPr id="32" name="直線矢印コネクタ 31"/>
          <p:cNvCxnSpPr>
            <a:endCxn id="27" idx="3"/>
          </p:cNvCxnSpPr>
          <p:nvPr/>
        </p:nvCxnSpPr>
        <p:spPr>
          <a:xfrm flipH="1">
            <a:off x="2500192" y="1970635"/>
            <a:ext cx="424752" cy="3991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/>
          <p:cNvGrpSpPr/>
          <p:nvPr/>
        </p:nvGrpSpPr>
        <p:grpSpPr>
          <a:xfrm>
            <a:off x="1700808" y="2545685"/>
            <a:ext cx="3456384" cy="584776"/>
            <a:chOff x="1700808" y="2545685"/>
            <a:chExt cx="3456384" cy="584776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1700808" y="2545685"/>
              <a:ext cx="3456384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Title:</a:t>
              </a:r>
              <a:r>
                <a:rPr kumimoji="1" lang="ja-JP" altLang="en-US" sz="1400" dirty="0" smtClean="0"/>
                <a:t> </a:t>
              </a:r>
              <a:r>
                <a:rPr kumimoji="1" lang="en-US" altLang="ja-JP" sz="1400" dirty="0" smtClean="0"/>
                <a:t>about</a:t>
              </a:r>
              <a:r>
                <a:rPr kumimoji="1" lang="ja-JP" altLang="en-US" sz="1400" dirty="0" smtClean="0"/>
                <a:t> </a:t>
              </a:r>
              <a:r>
                <a:rPr kumimoji="1" lang="en-US" altLang="ja-JP" sz="1400" dirty="0" smtClean="0"/>
                <a:t>72</a:t>
              </a:r>
              <a:r>
                <a:rPr kumimoji="1" lang="ja-JP" altLang="en-US" sz="1400" dirty="0" smtClean="0"/>
                <a:t> </a:t>
              </a:r>
              <a:r>
                <a:rPr kumimoji="1" lang="en-US" altLang="ja-JP" sz="1400" dirty="0" smtClean="0"/>
                <a:t>points</a:t>
              </a:r>
              <a:endParaRPr kumimoji="1" lang="ja-JP" altLang="en-US" sz="14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700808" y="2853462"/>
              <a:ext cx="3456384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Name,</a:t>
              </a:r>
              <a:r>
                <a:rPr kumimoji="1" lang="ja-JP" altLang="en-US" sz="1200" dirty="0" smtClean="0"/>
                <a:t> </a:t>
              </a:r>
              <a:r>
                <a:rPr kumimoji="1" lang="en-US" altLang="ja-JP" sz="1200" dirty="0" smtClean="0"/>
                <a:t>Affiliation,</a:t>
              </a:r>
              <a:r>
                <a:rPr kumimoji="1" lang="ja-JP" altLang="en-US" sz="1200" dirty="0" smtClean="0"/>
                <a:t> </a:t>
              </a:r>
              <a:r>
                <a:rPr kumimoji="1" lang="en-US" altLang="ja-JP" sz="1200" dirty="0" smtClean="0"/>
                <a:t>E-mail</a:t>
              </a:r>
              <a:r>
                <a:rPr kumimoji="1" lang="ja-JP" altLang="en-US" sz="1200" dirty="0" smtClean="0"/>
                <a:t> </a:t>
              </a:r>
              <a:r>
                <a:rPr lang="en-US" altLang="ja-JP" sz="1200" dirty="0" smtClean="0"/>
                <a:t>etc.:</a:t>
              </a:r>
              <a:r>
                <a:rPr lang="ja-JP" altLang="en-US" sz="1200" dirty="0" smtClean="0"/>
                <a:t> </a:t>
              </a:r>
              <a:r>
                <a:rPr lang="en-US" altLang="ja-JP" sz="1200" dirty="0" smtClean="0"/>
                <a:t>about</a:t>
              </a:r>
              <a:r>
                <a:rPr lang="ja-JP" altLang="en-US" sz="1200" dirty="0" smtClean="0"/>
                <a:t> </a:t>
              </a:r>
              <a:r>
                <a:rPr lang="en-US" altLang="ja-JP" sz="1200" dirty="0" smtClean="0"/>
                <a:t>42</a:t>
              </a:r>
              <a:r>
                <a:rPr lang="ja-JP" altLang="en-US" sz="1200" dirty="0" smtClean="0"/>
                <a:t> </a:t>
              </a:r>
              <a:r>
                <a:rPr lang="en-US" altLang="ja-JP" sz="1200" dirty="0" smtClean="0"/>
                <a:t>points</a:t>
              </a:r>
              <a:endParaRPr kumimoji="1" lang="ja-JP" altLang="en-US" sz="1200" dirty="0"/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1700809" y="3505953"/>
            <a:ext cx="295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Text: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The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size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should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be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more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than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12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points</a:t>
            </a:r>
            <a:endParaRPr kumimoji="1" lang="ja-JP" altLang="en-US" sz="1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00809" y="4109723"/>
            <a:ext cx="3133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Please briefly describe purpose, method, result, consideration, conclusion </a:t>
            </a:r>
            <a:r>
              <a:rPr lang="en-US" altLang="ja-JP" sz="1400" dirty="0" smtClean="0"/>
              <a:t>etc.</a:t>
            </a:r>
            <a:endParaRPr kumimoji="1" lang="ja-JP" altLang="en-US" sz="1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00809" y="4685370"/>
            <a:ext cx="3133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Please explain with use of Figures.</a:t>
            </a:r>
            <a:endParaRPr kumimoji="1" lang="ja-JP" altLang="en-US" sz="1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718137" y="5079423"/>
            <a:ext cx="3133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Pushpins are available at the </a:t>
            </a:r>
            <a:r>
              <a:rPr lang="en-US" altLang="ja-JP" sz="1400" dirty="0" smtClean="0"/>
              <a:t>symposium.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268760" y="704528"/>
            <a:ext cx="69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Panel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609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iida</dc:creator>
  <cp:lastModifiedBy>Windows ユーザー</cp:lastModifiedBy>
  <cp:revision>7</cp:revision>
  <dcterms:created xsi:type="dcterms:W3CDTF">2018-08-21T08:18:48Z</dcterms:created>
  <dcterms:modified xsi:type="dcterms:W3CDTF">2018-08-21T13:37:34Z</dcterms:modified>
</cp:coreProperties>
</file>